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3821" y="-19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1519090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615827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25 мая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24 мая 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25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мая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9-14, днем порывы 15-20 м/с. Температура воздуха ночью 13-15, днем 28-30 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26 мая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25 мая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26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 Ветер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юго-западный, южный 9-14 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13-15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мая, ночью 26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21353</TotalTime>
  <Words>632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8493</cp:revision>
  <cp:lastPrinted>2021-07-01T03:56:27Z</cp:lastPrinted>
  <dcterms:created xsi:type="dcterms:W3CDTF">2018-03-27T06:03:00Z</dcterms:created>
  <dcterms:modified xsi:type="dcterms:W3CDTF">2026-05-24T07:23:07Z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